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59" r:id="rId4"/>
    <p:sldId id="260" r:id="rId5"/>
    <p:sldId id="257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CCF9-C6AC-424F-95A0-3739EA468C57}" type="datetimeFigureOut">
              <a:rPr lang="fr-FR" smtClean="0"/>
              <a:pPr/>
              <a:t>22/09/2022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5FFB-59E4-4577-B0E8-C8BA129DDA0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78472480"/>
      </p:ext>
    </p:extLst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CCF9-C6AC-424F-95A0-3739EA468C57}" type="datetimeFigureOut">
              <a:rPr lang="fr-FR" smtClean="0"/>
              <a:pPr/>
              <a:t>22/09/2022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5FFB-59E4-4577-B0E8-C8BA129DDA0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04882002"/>
      </p:ext>
    </p:extLst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CCF9-C6AC-424F-95A0-3739EA468C57}" type="datetimeFigureOut">
              <a:rPr lang="fr-FR" smtClean="0"/>
              <a:pPr/>
              <a:t>22/09/2022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5FFB-59E4-4577-B0E8-C8BA129DDA0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630111812"/>
      </p:ext>
    </p:extLst>
  </p:cSld>
  <p:clrMapOvr>
    <a:masterClrMapping/>
  </p:clrMapOvr>
  <p:transition spd="slow"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CCF9-C6AC-424F-95A0-3739EA468C57}" type="datetimeFigureOut">
              <a:rPr lang="fr-FR" smtClean="0"/>
              <a:pPr/>
              <a:t>22/09/2022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5FFB-59E4-4577-B0E8-C8BA129DDA0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74135204"/>
      </p:ext>
    </p:extLst>
  </p:cSld>
  <p:clrMapOvr>
    <a:masterClrMapping/>
  </p:clrMapOvr>
  <p:transition spd="slow"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CCF9-C6AC-424F-95A0-3739EA468C57}" type="datetimeFigureOut">
              <a:rPr lang="fr-FR" smtClean="0"/>
              <a:pPr/>
              <a:t>22/09/2022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5FFB-59E4-4577-B0E8-C8BA129DDA0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613388930"/>
      </p:ext>
    </p:extLst>
  </p:cSld>
  <p:clrMapOvr>
    <a:masterClrMapping/>
  </p:clrMapOvr>
  <p:transition spd="slow"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CCF9-C6AC-424F-95A0-3739EA468C57}" type="datetimeFigureOut">
              <a:rPr lang="fr-FR" smtClean="0"/>
              <a:pPr/>
              <a:t>22/09/2022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5FFB-59E4-4577-B0E8-C8BA129DDA0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12542648"/>
      </p:ext>
    </p:extLst>
  </p:cSld>
  <p:clrMapOvr>
    <a:masterClrMapping/>
  </p:clrMapOvr>
  <p:transition spd="slow"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CCF9-C6AC-424F-95A0-3739EA468C57}" type="datetimeFigureOut">
              <a:rPr lang="fr-FR" smtClean="0"/>
              <a:pPr/>
              <a:t>22/09/2022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5FFB-59E4-4577-B0E8-C8BA129DDA0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13822949"/>
      </p:ext>
    </p:extLst>
  </p:cSld>
  <p:clrMapOvr>
    <a:masterClrMapping/>
  </p:clrMapOvr>
  <p:transition spd="slow"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CCF9-C6AC-424F-95A0-3739EA468C57}" type="datetimeFigureOut">
              <a:rPr lang="fr-FR" smtClean="0"/>
              <a:pPr/>
              <a:t>22/09/2022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5FFB-59E4-4577-B0E8-C8BA129DDA0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34378196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CCF9-C6AC-424F-95A0-3739EA468C57}" type="datetimeFigureOut">
              <a:rPr lang="fr-FR" smtClean="0"/>
              <a:pPr/>
              <a:t>22/09/2022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5FFB-59E4-4577-B0E8-C8BA129DDA0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96772990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CCF9-C6AC-424F-95A0-3739EA468C57}" type="datetimeFigureOut">
              <a:rPr lang="fr-FR" smtClean="0"/>
              <a:pPr/>
              <a:t>22/09/2022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5FFB-59E4-4577-B0E8-C8BA129DDA0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65296079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CCF9-C6AC-424F-95A0-3739EA468C57}" type="datetimeFigureOut">
              <a:rPr lang="fr-FR" smtClean="0"/>
              <a:pPr/>
              <a:t>22/09/2022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5FFB-59E4-4577-B0E8-C8BA129DDA0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234657411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CCF9-C6AC-424F-95A0-3739EA468C57}" type="datetimeFigureOut">
              <a:rPr lang="fr-FR" smtClean="0"/>
              <a:pPr/>
              <a:t>22/09/2022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5FFB-59E4-4577-B0E8-C8BA129DDA0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972553893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CCF9-C6AC-424F-95A0-3739EA468C57}" type="datetimeFigureOut">
              <a:rPr lang="fr-FR" smtClean="0"/>
              <a:pPr/>
              <a:t>22/09/2022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5FFB-59E4-4577-B0E8-C8BA129DDA0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89412243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CCF9-C6AC-424F-95A0-3739EA468C57}" type="datetimeFigureOut">
              <a:rPr lang="fr-FR" smtClean="0"/>
              <a:pPr/>
              <a:t>22/09/2022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5FFB-59E4-4577-B0E8-C8BA129DDA0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856011798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CCF9-C6AC-424F-95A0-3739EA468C57}" type="datetimeFigureOut">
              <a:rPr lang="fr-FR" smtClean="0"/>
              <a:pPr/>
              <a:t>22/09/2022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5FFB-59E4-4577-B0E8-C8BA129DDA0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811889923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CCF9-C6AC-424F-95A0-3739EA468C57}" type="datetimeFigureOut">
              <a:rPr lang="fr-FR" smtClean="0"/>
              <a:pPr/>
              <a:t>22/09/2022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05FFB-59E4-4577-B0E8-C8BA129DDA0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228592693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CCCF9-C6AC-424F-95A0-3739EA468C57}" type="datetimeFigureOut">
              <a:rPr lang="fr-FR" smtClean="0"/>
              <a:pPr/>
              <a:t>22/09/2022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7E05FFB-59E4-4577-B0E8-C8BA129DDA0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85101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ransition spd="slow">
    <p:randomBar dir="vert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SEANCE </a:t>
            </a:r>
            <a:r>
              <a:rPr lang="fr-FR" dirty="0" smtClean="0"/>
              <a:t>N°4: </a:t>
            </a:r>
            <a:r>
              <a:rPr lang="fr-FR" dirty="0" smtClean="0"/>
              <a:t>DECOUVRIR DES POEMES ATYPIQUES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899591"/>
          </a:xfrm>
        </p:spPr>
        <p:txBody>
          <a:bodyPr>
            <a:normAutofit/>
          </a:bodyPr>
          <a:lstStyle/>
          <a:p>
            <a:pPr algn="l"/>
            <a:r>
              <a:rPr lang="fr-FR" sz="2800" b="1" u="sng" dirty="0">
                <a:solidFill>
                  <a:schemeClr val="tx1"/>
                </a:solidFill>
              </a:rPr>
              <a:t>Objectif </a:t>
            </a:r>
            <a:r>
              <a:rPr lang="fr-FR" sz="2800" dirty="0">
                <a:solidFill>
                  <a:schemeClr val="tx1"/>
                </a:solidFill>
              </a:rPr>
              <a:t>: Découvrir les caractéristiques d’un poème particulier : le haïku.</a:t>
            </a:r>
          </a:p>
          <a:p>
            <a:pPr algn="l"/>
            <a:r>
              <a:rPr lang="fr-FR" sz="2800" b="1" u="sng" dirty="0">
                <a:solidFill>
                  <a:schemeClr val="tx1"/>
                </a:solidFill>
              </a:rPr>
              <a:t>Support :</a:t>
            </a:r>
            <a:r>
              <a:rPr lang="fr-FR" sz="2800" dirty="0">
                <a:solidFill>
                  <a:schemeClr val="tx1"/>
                </a:solidFill>
              </a:rPr>
              <a:t> Différents haïkus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86517540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00B050"/>
                </a:solidFill>
              </a:rPr>
              <a:t>Activité 1: découvrir les textes que l’on va étudier</a:t>
            </a:r>
            <a:endParaRPr lang="fr-FR" b="1" u="sng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200" dirty="0" smtClean="0"/>
              <a:t>Sur votre feuille de classeur, proposez un dessin qui donne à voir l’image qu’il vous reste après la lecture de votre haïku préféré.</a:t>
            </a:r>
            <a:endParaRPr lang="fr-FR" sz="3200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00B050"/>
                </a:solidFill>
              </a:rPr>
              <a:t>Activité 2: comprendre quelles sont les caractéristiques du haïku</a:t>
            </a:r>
            <a:endParaRPr lang="fr-FR" b="1" u="sng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00B050"/>
                </a:solidFill>
              </a:rPr>
              <a:t>Activité 3: élaboration de la leçon</a:t>
            </a:r>
            <a:endParaRPr lang="fr-FR" b="1" u="sng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200" dirty="0" smtClean="0"/>
              <a:t>A la lumière de ce qui a été fait en classe et, en vous aidant des mots notés au fur et à mesure sur le tableau, rédigez une définition du haïku.</a:t>
            </a:r>
          </a:p>
          <a:p>
            <a:endParaRPr lang="fr-FR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JE RETIENS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3" y="1323833"/>
            <a:ext cx="9544839" cy="4717529"/>
          </a:xfrm>
        </p:spPr>
        <p:txBody>
          <a:bodyPr>
            <a:normAutofit fontScale="92500"/>
          </a:bodyPr>
          <a:lstStyle/>
          <a:p>
            <a:r>
              <a:rPr lang="fr-FR" sz="3200" dirty="0">
                <a:solidFill>
                  <a:schemeClr val="tx1"/>
                </a:solidFill>
              </a:rPr>
              <a:t>Le haïku est </a:t>
            </a:r>
            <a:r>
              <a:rPr lang="fr-FR" sz="3200" dirty="0">
                <a:solidFill>
                  <a:schemeClr val="accent3"/>
                </a:solidFill>
              </a:rPr>
              <a:t>un court poème sur la nature</a:t>
            </a:r>
            <a:r>
              <a:rPr lang="fr-FR" sz="3200" dirty="0">
                <a:solidFill>
                  <a:schemeClr val="tx1"/>
                </a:solidFill>
              </a:rPr>
              <a:t>, qui fixe une </a:t>
            </a:r>
            <a:r>
              <a:rPr lang="fr-FR" sz="3200" dirty="0">
                <a:solidFill>
                  <a:schemeClr val="accent3"/>
                </a:solidFill>
              </a:rPr>
              <a:t>image fugitive </a:t>
            </a:r>
            <a:r>
              <a:rPr lang="fr-FR" sz="3200" dirty="0">
                <a:solidFill>
                  <a:schemeClr val="tx1"/>
                </a:solidFill>
              </a:rPr>
              <a:t>ou </a:t>
            </a:r>
            <a:r>
              <a:rPr lang="fr-FR" sz="3200" dirty="0">
                <a:solidFill>
                  <a:schemeClr val="accent3"/>
                </a:solidFill>
              </a:rPr>
              <a:t>l’émotion d’un instant.</a:t>
            </a:r>
          </a:p>
          <a:p>
            <a:r>
              <a:rPr lang="fr-FR" sz="3200" dirty="0">
                <a:solidFill>
                  <a:schemeClr val="tx1"/>
                </a:solidFill>
              </a:rPr>
              <a:t>En japonais, il respecte une forme fixe : 3 vers de 5, 7 et 5 syllabes, souvent traduits </a:t>
            </a:r>
            <a:r>
              <a:rPr lang="fr-FR" sz="3200" dirty="0">
                <a:solidFill>
                  <a:schemeClr val="accent3"/>
                </a:solidFill>
              </a:rPr>
              <a:t>en français par un vers court, un vers long, un vers court</a:t>
            </a:r>
            <a:r>
              <a:rPr lang="fr-FR" sz="3200" dirty="0" smtClean="0">
                <a:solidFill>
                  <a:schemeClr val="accent3"/>
                </a:solidFill>
              </a:rPr>
              <a:t>.</a:t>
            </a:r>
          </a:p>
          <a:p>
            <a:r>
              <a:rPr lang="fr-FR" sz="3200" dirty="0" smtClean="0">
                <a:solidFill>
                  <a:schemeClr val="accent3"/>
                </a:solidFill>
              </a:rPr>
              <a:t>Le </a:t>
            </a:r>
            <a:r>
              <a:rPr lang="fr-FR" sz="3200" dirty="0" err="1" smtClean="0">
                <a:solidFill>
                  <a:schemeClr val="accent3"/>
                </a:solidFill>
              </a:rPr>
              <a:t>haiku</a:t>
            </a:r>
            <a:r>
              <a:rPr lang="fr-FR" sz="3200" dirty="0" smtClean="0">
                <a:solidFill>
                  <a:schemeClr val="accent3"/>
                </a:solidFill>
              </a:rPr>
              <a:t> est souvent formé d’une seule phrase. </a:t>
            </a:r>
            <a:r>
              <a:rPr lang="fr-FR" sz="3200" dirty="0"/>
              <a:t>Les phrases sont simples : il y a très peu ou pas d’adjectifs, de verbes, d’adverbes ou de prépositions.</a:t>
            </a:r>
            <a:endParaRPr lang="fr-FR" sz="3200" dirty="0" smtClean="0">
              <a:solidFill>
                <a:schemeClr val="accent3"/>
              </a:solidFill>
            </a:endParaRPr>
          </a:p>
          <a:p>
            <a:endParaRPr lang="fr-FR" sz="3200" dirty="0">
              <a:solidFill>
                <a:schemeClr val="accent3"/>
              </a:solidFill>
            </a:endParaRPr>
          </a:p>
          <a:p>
            <a:endParaRPr lang="fr-F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465532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00B050"/>
                </a:solidFill>
              </a:rPr>
              <a:t>Activité 4: exercice d’écriture</a:t>
            </a:r>
            <a:endParaRPr lang="fr-FR" b="1" u="sng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te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129</Words>
  <Application>Microsoft Office PowerPoint</Application>
  <PresentationFormat>Personnalisé</PresentationFormat>
  <Paragraphs>13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Facette</vt:lpstr>
      <vt:lpstr>SEANCE N°4: DECOUVRIR DES POEMES ATYPIQUES</vt:lpstr>
      <vt:lpstr>Activité 1: découvrir les textes que l’on va étudier</vt:lpstr>
      <vt:lpstr>Activité 2: comprendre quelles sont les caractéristiques du haïku</vt:lpstr>
      <vt:lpstr>Activité 3: élaboration de la leçon</vt:lpstr>
      <vt:lpstr>JE RETIENS</vt:lpstr>
      <vt:lpstr>Activité 4: exercice d’écriture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SEANCE N°4: DECOUVRIR DES POEMES ATYPIQUES</dc:title>
  <dc:creator>aurelie begoin</dc:creator>
  <cp:lastModifiedBy>Aurélie</cp:lastModifiedBy>
  <cp:revision>7</cp:revision>
  <dcterms:created xsi:type="dcterms:W3CDTF">2019-08-17T17:33:20Z</dcterms:created>
  <dcterms:modified xsi:type="dcterms:W3CDTF">2022-09-22T16:10:37Z</dcterms:modified>
</cp:coreProperties>
</file>