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3C5BAF-0529-45CF-8110-D5E2AB6A90EF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8D667E6-5836-41E1-B5F5-7FB01512969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1829761"/>
          </a:xfrm>
        </p:spPr>
        <p:txBody>
          <a:bodyPr/>
          <a:lstStyle/>
          <a:p>
            <a:r>
              <a:rPr lang="fr-FR" u="sng" dirty="0" smtClean="0">
                <a:solidFill>
                  <a:srgbClr val="FF0000"/>
                </a:solidFill>
              </a:rPr>
              <a:t>SEANCE N°4: UNE RUSE ORIGINALE</a:t>
            </a:r>
            <a:endParaRPr lang="fr-FR" u="sng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2643182"/>
            <a:ext cx="7772400" cy="2168129"/>
          </a:xfrm>
        </p:spPr>
        <p:txBody>
          <a:bodyPr>
            <a:normAutofit/>
          </a:bodyPr>
          <a:lstStyle/>
          <a:p>
            <a:r>
              <a:rPr lang="fr-FR" sz="3600" b="1" u="sng" dirty="0">
                <a:solidFill>
                  <a:srgbClr val="0070C0"/>
                </a:solidFill>
              </a:rPr>
              <a:t>Support :</a:t>
            </a:r>
            <a:r>
              <a:rPr lang="fr-FR" sz="3600" b="1" dirty="0">
                <a:solidFill>
                  <a:srgbClr val="0070C0"/>
                </a:solidFill>
              </a:rPr>
              <a:t> acte 1 scènes 4 et 5</a:t>
            </a:r>
            <a:endParaRPr lang="fr-FR" sz="3600" dirty="0">
              <a:solidFill>
                <a:srgbClr val="0070C0"/>
              </a:solidFill>
            </a:endParaRPr>
          </a:p>
          <a:p>
            <a:r>
              <a:rPr lang="fr-FR" sz="3600" b="1" u="sng" dirty="0">
                <a:solidFill>
                  <a:srgbClr val="0070C0"/>
                </a:solidFill>
              </a:rPr>
              <a:t>Objectif </a:t>
            </a:r>
            <a:r>
              <a:rPr lang="fr-FR" sz="3600" b="1" dirty="0">
                <a:solidFill>
                  <a:srgbClr val="0070C0"/>
                </a:solidFill>
              </a:rPr>
              <a:t>: Observer la mise en place des éléments de l’intrigue.</a:t>
            </a:r>
            <a:endParaRPr lang="fr-FR" sz="3600" dirty="0">
              <a:solidFill>
                <a:srgbClr val="0070C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Complète le texte suivant à l’aide des mots proposés.</a:t>
            </a:r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>
                <a:solidFill>
                  <a:srgbClr val="00B050"/>
                </a:solidFill>
              </a:rPr>
              <a:t>JE RETIENS N°1 :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2"/>
          </a:xfrm>
        </p:spPr>
        <p:txBody>
          <a:bodyPr>
            <a:normAutofit lnSpcReduction="10000"/>
          </a:bodyPr>
          <a:lstStyle/>
          <a:p>
            <a:r>
              <a:rPr lang="fr-FR" sz="3600" dirty="0">
                <a:solidFill>
                  <a:srgbClr val="FF0000"/>
                </a:solidFill>
              </a:rPr>
              <a:t>La scène 4 de l’acte 1 constitue </a:t>
            </a:r>
            <a:r>
              <a:rPr lang="fr-FR" sz="3600" b="1" dirty="0">
                <a:solidFill>
                  <a:srgbClr val="FF0000"/>
                </a:solidFill>
              </a:rPr>
              <a:t>le nœud de l’action : les différents fils de l’intrigue se tissent entre eux.</a:t>
            </a:r>
            <a:r>
              <a:rPr lang="fr-FR" sz="3600" dirty="0">
                <a:solidFill>
                  <a:srgbClr val="FF0000"/>
                </a:solidFill>
              </a:rPr>
              <a:t> </a:t>
            </a:r>
            <a:endParaRPr lang="fr-FR" sz="3600" dirty="0" smtClean="0">
              <a:solidFill>
                <a:srgbClr val="FF0000"/>
              </a:solidFill>
            </a:endParaRPr>
          </a:p>
          <a:p>
            <a:r>
              <a:rPr lang="fr-FR" sz="3600" dirty="0" smtClean="0">
                <a:solidFill>
                  <a:srgbClr val="FF0000"/>
                </a:solidFill>
              </a:rPr>
              <a:t>En </a:t>
            </a:r>
            <a:r>
              <a:rPr lang="fr-FR" sz="3600" dirty="0">
                <a:solidFill>
                  <a:srgbClr val="FF0000"/>
                </a:solidFill>
              </a:rPr>
              <a:t>effet, </a:t>
            </a:r>
            <a:r>
              <a:rPr lang="fr-FR" sz="3600" b="1" dirty="0">
                <a:solidFill>
                  <a:srgbClr val="FF0000"/>
                </a:solidFill>
              </a:rPr>
              <a:t>la vengeance de Martine</a:t>
            </a:r>
            <a:r>
              <a:rPr lang="fr-FR" sz="3600" dirty="0">
                <a:solidFill>
                  <a:srgbClr val="FF0000"/>
                </a:solidFill>
              </a:rPr>
              <a:t> d’un côté</a:t>
            </a:r>
            <a:r>
              <a:rPr lang="fr-FR" sz="3600" b="1" dirty="0">
                <a:solidFill>
                  <a:srgbClr val="FF0000"/>
                </a:solidFill>
              </a:rPr>
              <a:t>, le besoin d’un médecin pour guérir la fille de Géronte</a:t>
            </a:r>
            <a:r>
              <a:rPr lang="fr-FR" sz="3600" dirty="0">
                <a:solidFill>
                  <a:srgbClr val="FF0000"/>
                </a:solidFill>
              </a:rPr>
              <a:t> de l’autre, tournent désormais autour de la même personne : Sganarelle.</a:t>
            </a: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>
                <a:solidFill>
                  <a:srgbClr val="00B050"/>
                </a:solidFill>
              </a:rPr>
              <a:t>JE RETIENS N°2 :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En vous aidant de ce que vous avez compris des scènes 4 et 5, rédigez une définition des mots suivants : </a:t>
            </a:r>
          </a:p>
          <a:p>
            <a:pPr>
              <a:buNone/>
            </a:pPr>
            <a:r>
              <a:rPr lang="fr-FR" dirty="0" smtClean="0"/>
              <a:t>1) Un monologue</a:t>
            </a:r>
            <a:endParaRPr lang="fr-FR" dirty="0"/>
          </a:p>
          <a:p>
            <a:pPr>
              <a:buNone/>
            </a:pPr>
            <a:r>
              <a:rPr lang="fr-FR" dirty="0" smtClean="0"/>
              <a:t>2) Un quiproquo</a:t>
            </a:r>
            <a:endParaRPr lang="fr-FR" dirty="0"/>
          </a:p>
          <a:p>
            <a:pPr>
              <a:buNone/>
            </a:pPr>
            <a:r>
              <a:rPr lang="fr-FR" dirty="0" smtClean="0"/>
              <a:t>3) La </a:t>
            </a:r>
            <a:r>
              <a:rPr lang="fr-FR" dirty="0"/>
              <a:t>double énonciation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>
                <a:solidFill>
                  <a:srgbClr val="00B050"/>
                </a:solidFill>
              </a:rPr>
              <a:t>JE RETIENS N°3 : VOCABULAIRE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102</Words>
  <Application>Microsoft Office PowerPoint</Application>
  <PresentationFormat>Affichage à l'écran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Rotonde</vt:lpstr>
      <vt:lpstr>SEANCE N°4: UNE RUSE ORIGINALE</vt:lpstr>
      <vt:lpstr>JE RETIENS N°1 :  </vt:lpstr>
      <vt:lpstr>JE RETIENS N°2 :  </vt:lpstr>
      <vt:lpstr>JE RETIENS N°3 : VOCABULAIRE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SEANCE N°4: UNE RUSE ORIGINALE</dc:title>
  <dc:creator>Aurélie</dc:creator>
  <cp:lastModifiedBy>Aurélie</cp:lastModifiedBy>
  <cp:revision>2</cp:revision>
  <dcterms:created xsi:type="dcterms:W3CDTF">2022-11-14T10:59:41Z</dcterms:created>
  <dcterms:modified xsi:type="dcterms:W3CDTF">2022-11-14T11:06:54Z</dcterms:modified>
</cp:coreProperties>
</file>