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</p:sldMasterIdLst>
  <p:sldIdLst>
    <p:sldId id="256" r:id="rId3"/>
    <p:sldId id="262" r:id="rId4"/>
    <p:sldId id="258" r:id="rId5"/>
    <p:sldId id="259" r:id="rId6"/>
    <p:sldId id="260" r:id="rId7"/>
    <p:sldId id="261" r:id="rId8"/>
    <p:sldId id="257" r:id="rId9"/>
    <p:sldId id="263" r:id="rId10"/>
  </p:sldIdLst>
  <p:sldSz cx="9144000" cy="6858000" type="screen4x3"/>
  <p:notesSz cx="7559675" cy="106918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dissolv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1432440" y="360000"/>
            <a:ext cx="7405920" cy="14720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888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32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888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  <p:transition>
    <p:dissolv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1432440" y="360000"/>
            <a:ext cx="7405920" cy="14720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3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35" name="PlaceHolder 3"/>
          <p:cNvSpPr>
            <a:spLocks noGrp="1"/>
          </p:cNvSpPr>
          <p:nvPr>
            <p:ph type="body"/>
          </p:nvPr>
        </p:nvSpPr>
        <p:spPr>
          <a:xfrm>
            <a:off x="4673880" y="1604520"/>
            <a:ext cx="40154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36" name="PlaceHolder 4"/>
          <p:cNvSpPr>
            <a:spLocks noGrp="1"/>
          </p:cNvSpPr>
          <p:nvPr>
            <p:ph type="body"/>
          </p:nvPr>
        </p:nvSpPr>
        <p:spPr>
          <a:xfrm>
            <a:off x="4673880" y="3682080"/>
            <a:ext cx="40154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37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4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  <p:transition>
    <p:dissolv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1432440" y="360000"/>
            <a:ext cx="7405920" cy="14720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8880" cy="39769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40" name="PlaceHolder 3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8880" cy="39769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pic>
        <p:nvPicPr>
          <p:cNvPr id="41" name="Image 40"/>
          <p:cNvPicPr/>
          <p:nvPr/>
        </p:nvPicPr>
        <p:blipFill>
          <a:blip r:embed="rId2"/>
          <a:stretch>
            <a:fillRect/>
          </a:stretch>
        </p:blipFill>
        <p:spPr>
          <a:xfrm>
            <a:off x="2079360" y="1604160"/>
            <a:ext cx="4984200" cy="3976920"/>
          </a:xfrm>
          <a:prstGeom prst="rect">
            <a:avLst/>
          </a:prstGeom>
          <a:ln>
            <a:noFill/>
          </a:ln>
        </p:spPr>
      </p:pic>
      <p:pic>
        <p:nvPicPr>
          <p:cNvPr id="42" name="Image 41"/>
          <p:cNvPicPr/>
          <p:nvPr/>
        </p:nvPicPr>
        <p:blipFill>
          <a:blip r:embed="rId2"/>
          <a:stretch>
            <a:fillRect/>
          </a:stretch>
        </p:blipFill>
        <p:spPr>
          <a:xfrm>
            <a:off x="2079360" y="1604160"/>
            <a:ext cx="4984200" cy="397692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>
    <p:dissolv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dissolv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1432440" y="360000"/>
            <a:ext cx="7405920" cy="14720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53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8880" cy="3977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  <p:transition>
    <p:dissolv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1432440" y="360000"/>
            <a:ext cx="7405920" cy="14720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5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8880" cy="39769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  <p:transition>
    <p:dissolv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1432440" y="360000"/>
            <a:ext cx="7405920" cy="14720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5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39769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58" name="PlaceHolder 3"/>
          <p:cNvSpPr>
            <a:spLocks noGrp="1"/>
          </p:cNvSpPr>
          <p:nvPr>
            <p:ph type="body"/>
          </p:nvPr>
        </p:nvSpPr>
        <p:spPr>
          <a:xfrm>
            <a:off x="4673880" y="1604520"/>
            <a:ext cx="4015440" cy="39769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  <p:transition>
    <p:dissolv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1432440" y="360000"/>
            <a:ext cx="7405920" cy="14720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  <p:transition>
    <p:dissolv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subTitle"/>
          </p:nvPr>
        </p:nvSpPr>
        <p:spPr>
          <a:xfrm>
            <a:off x="1432440" y="360000"/>
            <a:ext cx="7405920" cy="6823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  <p:transition>
    <p:dissolv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1432440" y="360000"/>
            <a:ext cx="7405920" cy="14720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6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63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4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64" name="PlaceHolder 4"/>
          <p:cNvSpPr>
            <a:spLocks noGrp="1"/>
          </p:cNvSpPr>
          <p:nvPr>
            <p:ph type="body"/>
          </p:nvPr>
        </p:nvSpPr>
        <p:spPr>
          <a:xfrm>
            <a:off x="4673880" y="1604520"/>
            <a:ext cx="4015440" cy="39769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  <p:transition>
    <p:dissolv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1432440" y="360000"/>
            <a:ext cx="7405920" cy="14720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10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8880" cy="3977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  <p:transition>
    <p:dissolve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PlaceHolder 1"/>
          <p:cNvSpPr>
            <a:spLocks noGrp="1"/>
          </p:cNvSpPr>
          <p:nvPr>
            <p:ph type="title"/>
          </p:nvPr>
        </p:nvSpPr>
        <p:spPr>
          <a:xfrm>
            <a:off x="1432440" y="360000"/>
            <a:ext cx="7405920" cy="14720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6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39769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67" name="PlaceHolder 3"/>
          <p:cNvSpPr>
            <a:spLocks noGrp="1"/>
          </p:cNvSpPr>
          <p:nvPr>
            <p:ph type="body"/>
          </p:nvPr>
        </p:nvSpPr>
        <p:spPr>
          <a:xfrm>
            <a:off x="4673880" y="1604520"/>
            <a:ext cx="40154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68" name="PlaceHolder 4"/>
          <p:cNvSpPr>
            <a:spLocks noGrp="1"/>
          </p:cNvSpPr>
          <p:nvPr>
            <p:ph type="body"/>
          </p:nvPr>
        </p:nvSpPr>
        <p:spPr>
          <a:xfrm>
            <a:off x="4673880" y="3682080"/>
            <a:ext cx="40154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  <p:transition>
    <p:dissolv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1432440" y="360000"/>
            <a:ext cx="7405920" cy="14720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7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71" name="PlaceHolder 3"/>
          <p:cNvSpPr>
            <a:spLocks noGrp="1"/>
          </p:cNvSpPr>
          <p:nvPr>
            <p:ph type="body"/>
          </p:nvPr>
        </p:nvSpPr>
        <p:spPr>
          <a:xfrm>
            <a:off x="4673880" y="1604520"/>
            <a:ext cx="40154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72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888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  <p:transition>
    <p:dissolve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PlaceHolder 1"/>
          <p:cNvSpPr>
            <a:spLocks noGrp="1"/>
          </p:cNvSpPr>
          <p:nvPr>
            <p:ph type="title"/>
          </p:nvPr>
        </p:nvSpPr>
        <p:spPr>
          <a:xfrm>
            <a:off x="1432440" y="360000"/>
            <a:ext cx="7405920" cy="14720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7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888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75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888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  <p:transition>
    <p:dissolve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/>
          </p:cNvSpPr>
          <p:nvPr>
            <p:ph type="title"/>
          </p:nvPr>
        </p:nvSpPr>
        <p:spPr>
          <a:xfrm>
            <a:off x="1432440" y="360000"/>
            <a:ext cx="7405920" cy="14720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7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78" name="PlaceHolder 3"/>
          <p:cNvSpPr>
            <a:spLocks noGrp="1"/>
          </p:cNvSpPr>
          <p:nvPr>
            <p:ph type="body"/>
          </p:nvPr>
        </p:nvSpPr>
        <p:spPr>
          <a:xfrm>
            <a:off x="4673880" y="1604520"/>
            <a:ext cx="40154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79" name="PlaceHolder 4"/>
          <p:cNvSpPr>
            <a:spLocks noGrp="1"/>
          </p:cNvSpPr>
          <p:nvPr>
            <p:ph type="body"/>
          </p:nvPr>
        </p:nvSpPr>
        <p:spPr>
          <a:xfrm>
            <a:off x="4673880" y="3682080"/>
            <a:ext cx="40154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80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4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  <p:transition>
    <p:dissolve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PlaceHolder 1"/>
          <p:cNvSpPr>
            <a:spLocks noGrp="1"/>
          </p:cNvSpPr>
          <p:nvPr>
            <p:ph type="title"/>
          </p:nvPr>
        </p:nvSpPr>
        <p:spPr>
          <a:xfrm>
            <a:off x="1432440" y="360000"/>
            <a:ext cx="7405920" cy="14720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8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8880" cy="39769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83" name="PlaceHolder 3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8880" cy="39769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pic>
        <p:nvPicPr>
          <p:cNvPr id="84" name="Image 83"/>
          <p:cNvPicPr/>
          <p:nvPr/>
        </p:nvPicPr>
        <p:blipFill>
          <a:blip r:embed="rId2"/>
          <a:stretch>
            <a:fillRect/>
          </a:stretch>
        </p:blipFill>
        <p:spPr>
          <a:xfrm>
            <a:off x="2079360" y="1604160"/>
            <a:ext cx="4984200" cy="3976920"/>
          </a:xfrm>
          <a:prstGeom prst="rect">
            <a:avLst/>
          </a:prstGeom>
          <a:ln>
            <a:noFill/>
          </a:ln>
        </p:spPr>
      </p:pic>
      <p:pic>
        <p:nvPicPr>
          <p:cNvPr id="85" name="Image 84"/>
          <p:cNvPicPr/>
          <p:nvPr/>
        </p:nvPicPr>
        <p:blipFill>
          <a:blip r:embed="rId2"/>
          <a:stretch>
            <a:fillRect/>
          </a:stretch>
        </p:blipFill>
        <p:spPr>
          <a:xfrm>
            <a:off x="2079360" y="1604160"/>
            <a:ext cx="4984200" cy="397692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>
    <p:dissolv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1432440" y="360000"/>
            <a:ext cx="7405920" cy="14720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8880" cy="39769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  <p:transition>
    <p:dissolv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1432440" y="360000"/>
            <a:ext cx="7405920" cy="14720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1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39769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5" name="PlaceHolder 3"/>
          <p:cNvSpPr>
            <a:spLocks noGrp="1"/>
          </p:cNvSpPr>
          <p:nvPr>
            <p:ph type="body"/>
          </p:nvPr>
        </p:nvSpPr>
        <p:spPr>
          <a:xfrm>
            <a:off x="4673880" y="1604520"/>
            <a:ext cx="4015440" cy="39769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  <p:transition>
    <p:dissolv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1432440" y="360000"/>
            <a:ext cx="7405920" cy="14720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  <p:transition>
    <p:dissolv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subTitle"/>
          </p:nvPr>
        </p:nvSpPr>
        <p:spPr>
          <a:xfrm>
            <a:off x="1432440" y="360000"/>
            <a:ext cx="7405920" cy="6823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  <p:transition>
    <p:dissolv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1432440" y="360000"/>
            <a:ext cx="7405920" cy="14720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4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4673880" y="1604520"/>
            <a:ext cx="4015440" cy="39769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  <p:transition>
    <p:dissolv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1432440" y="360000"/>
            <a:ext cx="7405920" cy="14720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39769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4673880" y="1604520"/>
            <a:ext cx="40154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4673880" y="3682080"/>
            <a:ext cx="40154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  <p:transition>
    <p:dissolv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1432440" y="360000"/>
            <a:ext cx="7405920" cy="14720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673880" y="1604520"/>
            <a:ext cx="40154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888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  <p:transition>
    <p:dissolv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tile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ustomShape 1"/>
          <p:cNvSpPr/>
          <p:nvPr/>
        </p:nvSpPr>
        <p:spPr>
          <a:xfrm>
            <a:off x="-815760" y="-815760"/>
            <a:ext cx="1638000" cy="1638000"/>
          </a:xfrm>
          <a:prstGeom prst="pie">
            <a:avLst>
              <a:gd name="adj1" fmla="val 0"/>
              <a:gd name="adj2" fmla="val 5402120"/>
            </a:avLst>
          </a:prstGeom>
          <a:solidFill>
            <a:srgbClr val="FCFAF4"/>
          </a:solidFill>
          <a:ln w="3240">
            <a:solidFill>
              <a:srgbClr val="D1C3A0"/>
            </a:solidFill>
            <a:round/>
          </a:ln>
        </p:spPr>
      </p:sp>
      <p:sp>
        <p:nvSpPr>
          <p:cNvPr id="10" name="CustomShape 2"/>
          <p:cNvSpPr/>
          <p:nvPr/>
        </p:nvSpPr>
        <p:spPr>
          <a:xfrm>
            <a:off x="168840" y="21240"/>
            <a:ext cx="1701360" cy="1701360"/>
          </a:xfrm>
          <a:prstGeom prst="ellipse">
            <a:avLst/>
          </a:prstGeom>
          <a:noFill/>
          <a:ln w="27360">
            <a:solidFill>
              <a:srgbClr val="FFF4DD"/>
            </a:solidFill>
            <a:round/>
          </a:ln>
        </p:spPr>
      </p:sp>
      <p:sp>
        <p:nvSpPr>
          <p:cNvPr id="2" name="CustomShape 3"/>
          <p:cNvSpPr/>
          <p:nvPr/>
        </p:nvSpPr>
        <p:spPr>
          <a:xfrm rot="2315400">
            <a:off x="182880" y="1054440"/>
            <a:ext cx="1125000" cy="1101960"/>
          </a:xfrm>
          <a:prstGeom prst="donut">
            <a:avLst>
              <a:gd name="adj" fmla="val 11833"/>
            </a:avLst>
          </a:prstGeom>
          <a:gradFill>
            <a:gsLst>
              <a:gs pos="0">
                <a:srgbClr val="FEFAF6"/>
              </a:gs>
              <a:gs pos="100000">
                <a:srgbClr val="EED18E"/>
              </a:gs>
            </a:gsLst>
            <a:path path="circle"/>
          </a:gradFill>
          <a:ln w="7200">
            <a:solidFill>
              <a:srgbClr val="C6B792"/>
            </a:solidFill>
            <a:round/>
          </a:ln>
        </p:spPr>
      </p:sp>
      <p:sp>
        <p:nvSpPr>
          <p:cNvPr id="3" name="CustomShape 4"/>
          <p:cNvSpPr/>
          <p:nvPr/>
        </p:nvSpPr>
        <p:spPr>
          <a:xfrm>
            <a:off x="1013040" y="0"/>
            <a:ext cx="8130240" cy="6857280"/>
          </a:xfrm>
          <a:prstGeom prst="rect">
            <a:avLst/>
          </a:prstGeom>
          <a:solidFill>
            <a:srgbClr val="FFFFFF"/>
          </a:solidFill>
          <a:ln w="25560">
            <a:noFill/>
          </a:ln>
        </p:spPr>
      </p:sp>
      <p:sp>
        <p:nvSpPr>
          <p:cNvPr id="4" name="CustomShape 5"/>
          <p:cNvSpPr/>
          <p:nvPr/>
        </p:nvSpPr>
        <p:spPr>
          <a:xfrm>
            <a:off x="1014840" y="0"/>
            <a:ext cx="72360" cy="6857280"/>
          </a:xfrm>
          <a:prstGeom prst="rect">
            <a:avLst/>
          </a:prstGeom>
          <a:solidFill>
            <a:srgbClr val="FFFFFF"/>
          </a:solidFill>
          <a:ln w="25560">
            <a:noFill/>
          </a:ln>
        </p:spPr>
      </p:sp>
      <p:sp>
        <p:nvSpPr>
          <p:cNvPr id="5" name="CustomShape 6"/>
          <p:cNvSpPr/>
          <p:nvPr/>
        </p:nvSpPr>
        <p:spPr>
          <a:xfrm>
            <a:off x="921600" y="1413720"/>
            <a:ext cx="209520" cy="209520"/>
          </a:xfrm>
          <a:prstGeom prst="ellipse">
            <a:avLst/>
          </a:prstGeom>
          <a:gradFill>
            <a:gsLst>
              <a:gs pos="0">
                <a:srgbClr val="DAF5FE"/>
              </a:gs>
              <a:gs pos="100000">
                <a:srgbClr val="00AAD4"/>
              </a:gs>
            </a:gsLst>
            <a:path path="circle"/>
          </a:gradFill>
          <a:ln w="2160">
            <a:solidFill>
              <a:srgbClr val="308DA4"/>
            </a:solidFill>
            <a:round/>
          </a:ln>
        </p:spPr>
      </p:sp>
      <p:sp>
        <p:nvSpPr>
          <p:cNvPr id="6" name="CustomShape 7"/>
          <p:cNvSpPr/>
          <p:nvPr/>
        </p:nvSpPr>
        <p:spPr>
          <a:xfrm>
            <a:off x="1157040" y="1344960"/>
            <a:ext cx="63360" cy="63360"/>
          </a:xfrm>
          <a:prstGeom prst="ellipse">
            <a:avLst/>
          </a:prstGeom>
          <a:noFill/>
          <a:ln w="12600">
            <a:solidFill>
              <a:srgbClr val="317F93"/>
            </a:solidFill>
            <a:round/>
          </a:ln>
        </p:spPr>
      </p:sp>
      <p:sp>
        <p:nvSpPr>
          <p:cNvPr id="7" name="PlaceHolder 8"/>
          <p:cNvSpPr>
            <a:spLocks noGrp="1"/>
          </p:cNvSpPr>
          <p:nvPr>
            <p:ph type="title"/>
          </p:nvPr>
        </p:nvSpPr>
        <p:spPr>
          <a:xfrm>
            <a:off x="1432440" y="360000"/>
            <a:ext cx="7405920" cy="1471680"/>
          </a:xfrm>
          <a:prstGeom prst="rect">
            <a:avLst/>
          </a:prstGeom>
        </p:spPr>
        <p:txBody>
          <a:bodyPr lIns="0" tIns="0" rIns="0" bIns="0" anchor="ctr"/>
          <a:lstStyle/>
          <a:p>
            <a:r>
              <a:rPr lang="fr-FR">
                <a:latin typeface="Arial"/>
              </a:rPr>
              <a:t>Cliquez pour éditer le format du texte-titre</a:t>
            </a:r>
            <a:endParaRPr/>
          </a:p>
        </p:txBody>
      </p:sp>
      <p:sp>
        <p:nvSpPr>
          <p:cNvPr id="8" name="PlaceHolder 9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/>
          <a:lstStyle/>
          <a:p>
            <a:pPr>
              <a:buSzPct val="45000"/>
              <a:buFont typeface="StarSymbol"/>
              <a:buChar char=""/>
            </a:pPr>
            <a:r>
              <a:rPr lang="fr-FR" sz="3200">
                <a:latin typeface="Arial"/>
              </a:rPr>
              <a:t>Cliquez pour éditer le format du plan de texte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fr-FR" sz="2800">
                <a:latin typeface="Arial"/>
              </a:rPr>
              <a:t>Second niveau de plan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fr-FR" sz="2400">
                <a:latin typeface="Arial"/>
              </a:rPr>
              <a:t>Troisième niveau de plan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fr-FR" sz="2000">
                <a:latin typeface="Arial"/>
              </a:rPr>
              <a:t>Quatrième niveau de plan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fr-FR" sz="2000">
                <a:latin typeface="Arial"/>
              </a:rPr>
              <a:t>Cinquième niveau de plan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fr-FR" sz="2000">
                <a:latin typeface="Arial"/>
              </a:rPr>
              <a:t>Sixième niveau de plan</a:t>
            </a:r>
            <a:endParaRPr/>
          </a:p>
          <a:p>
            <a:pPr lvl="6">
              <a:buSzPct val="45000"/>
              <a:buFont typeface="StarSymbol"/>
              <a:buChar char=""/>
            </a:pPr>
            <a:r>
              <a:rPr lang="fr-FR" sz="2000">
                <a:latin typeface="Arial"/>
              </a:rPr>
              <a:t>Septième niveau de plan</a:t>
            </a:r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>
    <p:dissolve/>
  </p:transition>
  <p:txStyles>
    <p:titleStyle/>
    <p:bodyStyle/>
    <p:otherStyle/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tile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CustomShape 1"/>
          <p:cNvSpPr/>
          <p:nvPr/>
        </p:nvSpPr>
        <p:spPr>
          <a:xfrm>
            <a:off x="-815760" y="-815760"/>
            <a:ext cx="1638000" cy="1638000"/>
          </a:xfrm>
          <a:prstGeom prst="pie">
            <a:avLst>
              <a:gd name="adj1" fmla="val 0"/>
              <a:gd name="adj2" fmla="val 5402120"/>
            </a:avLst>
          </a:prstGeom>
          <a:solidFill>
            <a:srgbClr val="FCFAF4"/>
          </a:solidFill>
          <a:ln w="3240">
            <a:solidFill>
              <a:srgbClr val="D1C3A0"/>
            </a:solidFill>
            <a:round/>
          </a:ln>
        </p:spPr>
      </p:sp>
      <p:sp>
        <p:nvSpPr>
          <p:cNvPr id="44" name="CustomShape 2"/>
          <p:cNvSpPr/>
          <p:nvPr/>
        </p:nvSpPr>
        <p:spPr>
          <a:xfrm>
            <a:off x="168840" y="21240"/>
            <a:ext cx="1701360" cy="1701360"/>
          </a:xfrm>
          <a:prstGeom prst="ellipse">
            <a:avLst/>
          </a:prstGeom>
          <a:noFill/>
          <a:ln w="27360">
            <a:solidFill>
              <a:srgbClr val="FFF4DD"/>
            </a:solidFill>
            <a:round/>
          </a:ln>
        </p:spPr>
      </p:sp>
      <p:sp>
        <p:nvSpPr>
          <p:cNvPr id="45" name="CustomShape 3"/>
          <p:cNvSpPr/>
          <p:nvPr/>
        </p:nvSpPr>
        <p:spPr>
          <a:xfrm rot="2315400">
            <a:off x="182880" y="1054440"/>
            <a:ext cx="1125000" cy="1101960"/>
          </a:xfrm>
          <a:prstGeom prst="donut">
            <a:avLst>
              <a:gd name="adj" fmla="val 11833"/>
            </a:avLst>
          </a:prstGeom>
          <a:gradFill>
            <a:gsLst>
              <a:gs pos="0">
                <a:srgbClr val="FEFAF6"/>
              </a:gs>
              <a:gs pos="100000">
                <a:srgbClr val="EED18E"/>
              </a:gs>
            </a:gsLst>
            <a:path path="circle"/>
          </a:gradFill>
          <a:ln w="7200">
            <a:solidFill>
              <a:srgbClr val="C6B792"/>
            </a:solidFill>
            <a:round/>
          </a:ln>
        </p:spPr>
      </p:sp>
      <p:sp>
        <p:nvSpPr>
          <p:cNvPr id="46" name="CustomShape 4"/>
          <p:cNvSpPr/>
          <p:nvPr/>
        </p:nvSpPr>
        <p:spPr>
          <a:xfrm>
            <a:off x="1013040" y="0"/>
            <a:ext cx="8130240" cy="6857280"/>
          </a:xfrm>
          <a:prstGeom prst="rect">
            <a:avLst/>
          </a:prstGeom>
          <a:solidFill>
            <a:srgbClr val="FFFFFF"/>
          </a:solidFill>
          <a:ln w="25560">
            <a:noFill/>
          </a:ln>
        </p:spPr>
      </p:sp>
      <p:sp>
        <p:nvSpPr>
          <p:cNvPr id="47" name="CustomShape 5"/>
          <p:cNvSpPr/>
          <p:nvPr/>
        </p:nvSpPr>
        <p:spPr>
          <a:xfrm>
            <a:off x="1014840" y="0"/>
            <a:ext cx="72360" cy="6857280"/>
          </a:xfrm>
          <a:prstGeom prst="rect">
            <a:avLst/>
          </a:prstGeom>
          <a:solidFill>
            <a:srgbClr val="FFFFFF"/>
          </a:solidFill>
          <a:ln w="25560">
            <a:noFill/>
          </a:ln>
        </p:spPr>
      </p:sp>
      <p:sp>
        <p:nvSpPr>
          <p:cNvPr id="48" name="CustomShape 6"/>
          <p:cNvSpPr/>
          <p:nvPr/>
        </p:nvSpPr>
        <p:spPr>
          <a:xfrm>
            <a:off x="921600" y="1413720"/>
            <a:ext cx="209520" cy="209520"/>
          </a:xfrm>
          <a:prstGeom prst="ellipse">
            <a:avLst/>
          </a:prstGeom>
          <a:gradFill>
            <a:gsLst>
              <a:gs pos="0">
                <a:srgbClr val="DAF5FE"/>
              </a:gs>
              <a:gs pos="100000">
                <a:srgbClr val="00AAD4"/>
              </a:gs>
            </a:gsLst>
            <a:path path="circle"/>
          </a:gradFill>
          <a:ln w="2160">
            <a:solidFill>
              <a:srgbClr val="308DA4"/>
            </a:solidFill>
            <a:round/>
          </a:ln>
        </p:spPr>
      </p:sp>
      <p:sp>
        <p:nvSpPr>
          <p:cNvPr id="49" name="CustomShape 7"/>
          <p:cNvSpPr/>
          <p:nvPr/>
        </p:nvSpPr>
        <p:spPr>
          <a:xfrm>
            <a:off x="1157040" y="1344960"/>
            <a:ext cx="63360" cy="63360"/>
          </a:xfrm>
          <a:prstGeom prst="ellipse">
            <a:avLst/>
          </a:prstGeom>
          <a:noFill/>
          <a:ln w="12600">
            <a:solidFill>
              <a:srgbClr val="317F93"/>
            </a:solidFill>
            <a:round/>
          </a:ln>
        </p:spPr>
      </p:sp>
      <p:sp>
        <p:nvSpPr>
          <p:cNvPr id="50" name="PlaceHolder 8"/>
          <p:cNvSpPr>
            <a:spLocks noGrp="1"/>
          </p:cNvSpPr>
          <p:nvPr>
            <p:ph type="title"/>
          </p:nvPr>
        </p:nvSpPr>
        <p:spPr>
          <a:xfrm>
            <a:off x="1432440" y="360000"/>
            <a:ext cx="7405920" cy="1471680"/>
          </a:xfrm>
          <a:prstGeom prst="rect">
            <a:avLst/>
          </a:prstGeom>
        </p:spPr>
        <p:txBody>
          <a:bodyPr lIns="0" tIns="0" rIns="0" bIns="0" anchor="ctr"/>
          <a:lstStyle/>
          <a:p>
            <a:r>
              <a:rPr lang="fr-FR">
                <a:latin typeface="Arial"/>
              </a:rPr>
              <a:t>Cliquez pour éditer le format du texte-titre</a:t>
            </a:r>
            <a:endParaRPr/>
          </a:p>
        </p:txBody>
      </p:sp>
      <p:sp>
        <p:nvSpPr>
          <p:cNvPr id="51" name="PlaceHolder 9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8880" cy="3976920"/>
          </a:xfrm>
          <a:prstGeom prst="rect">
            <a:avLst/>
          </a:prstGeom>
        </p:spPr>
        <p:txBody>
          <a:bodyPr lIns="0" tIns="0" rIns="0" bIns="0"/>
          <a:lstStyle/>
          <a:p>
            <a:pPr>
              <a:buSzPct val="45000"/>
              <a:buFont typeface="StarSymbol"/>
              <a:buChar char=""/>
            </a:pPr>
            <a:r>
              <a:rPr lang="fr-FR">
                <a:latin typeface="Arial"/>
              </a:rPr>
              <a:t>Cliquez pour éditer le format du plan de texte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fr-FR">
                <a:latin typeface="Arial"/>
              </a:rPr>
              <a:t>Second niveau de plan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fr-FR">
                <a:latin typeface="Arial"/>
              </a:rPr>
              <a:t>Troisième niveau de plan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fr-FR">
                <a:latin typeface="Arial"/>
              </a:rPr>
              <a:t>Quatrième niveau de plan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fr-FR">
                <a:latin typeface="Arial"/>
              </a:rPr>
              <a:t>Cinquième niveau de plan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fr-FR">
                <a:latin typeface="Arial"/>
              </a:rPr>
              <a:t>Sixième niveau de plan</a:t>
            </a:r>
            <a:endParaRPr/>
          </a:p>
          <a:p>
            <a:pPr lvl="6">
              <a:buSzPct val="45000"/>
              <a:buFont typeface="StarSymbol"/>
              <a:buChar char=""/>
            </a:pPr>
            <a:r>
              <a:rPr lang="fr-FR">
                <a:latin typeface="Arial"/>
              </a:rPr>
              <a:t>Septième niveau de plan</a:t>
            </a:r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ransition>
    <p:dissolve/>
  </p:transition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CustomShape 1"/>
          <p:cNvSpPr/>
          <p:nvPr/>
        </p:nvSpPr>
        <p:spPr>
          <a:xfrm>
            <a:off x="1432440" y="360000"/>
            <a:ext cx="7405920" cy="147132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b"/>
          <a:lstStyle/>
          <a:p>
            <a:pPr>
              <a:lnSpc>
                <a:spcPct val="100000"/>
              </a:lnSpc>
            </a:pPr>
            <a:r>
              <a:rPr lang="fr-FR" sz="4300">
                <a:solidFill>
                  <a:srgbClr val="FF0000"/>
                </a:solidFill>
                <a:latin typeface="Gill Sans MT"/>
              </a:rPr>
              <a:t>SEANCE N°2: RUSE RENARD</a:t>
            </a:r>
            <a:endParaRPr/>
          </a:p>
        </p:txBody>
      </p:sp>
      <p:sp>
        <p:nvSpPr>
          <p:cNvPr id="87" name="CustomShape 2"/>
          <p:cNvSpPr/>
          <p:nvPr/>
        </p:nvSpPr>
        <p:spPr>
          <a:xfrm>
            <a:off x="1432440" y="1850040"/>
            <a:ext cx="7405920" cy="1751760"/>
          </a:xfrm>
          <a:prstGeom prst="rect">
            <a:avLst/>
          </a:prstGeom>
          <a:noFill/>
          <a:ln>
            <a:noFill/>
          </a:ln>
        </p:spPr>
        <p:txBody>
          <a:bodyPr lIns="90000" tIns="0" rIns="90000" bIns="45000"/>
          <a:lstStyle/>
          <a:p>
            <a:pPr>
              <a:lnSpc>
                <a:spcPct val="100000"/>
              </a:lnSpc>
            </a:pPr>
            <a:r>
              <a:rPr lang="fr-FR" sz="2600">
                <a:solidFill>
                  <a:srgbClr val="361309"/>
                </a:solidFill>
                <a:latin typeface="Gill Sans MT"/>
              </a:rPr>
              <a:t> </a:t>
            </a:r>
            <a:r>
              <a:rPr lang="fr-FR" sz="2600" u="sng">
                <a:solidFill>
                  <a:srgbClr val="361309"/>
                </a:solidFill>
                <a:latin typeface="Gill Sans MT"/>
              </a:rPr>
              <a:t>Objectif :</a:t>
            </a:r>
            <a:r>
              <a:rPr lang="fr-FR" sz="2600">
                <a:solidFill>
                  <a:srgbClr val="361309"/>
                </a:solidFill>
                <a:latin typeface="Gill Sans MT"/>
              </a:rPr>
              <a:t> découvrir les caractéristiques de la fable et les sources d’inspiration de Jean de Lafontaine</a:t>
            </a:r>
            <a:endParaRPr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CustomShape 1"/>
          <p:cNvSpPr/>
          <p:nvPr/>
        </p:nvSpPr>
        <p:spPr>
          <a:xfrm>
            <a:off x="1432440" y="360000"/>
            <a:ext cx="7405920" cy="147132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r>
              <a:rPr lang="fr-FR" sz="2800" u="sng">
                <a:solidFill>
                  <a:srgbClr val="009933"/>
                </a:solidFill>
                <a:latin typeface="Arial Black"/>
              </a:rPr>
              <a:t>A. QUI EST JEAN DE LAFONTAINE ?</a:t>
            </a:r>
            <a:endParaRPr/>
          </a:p>
        </p:txBody>
      </p:sp>
      <p:sp>
        <p:nvSpPr>
          <p:cNvPr id="89" name="CustomShape 2"/>
          <p:cNvSpPr/>
          <p:nvPr/>
        </p:nvSpPr>
        <p:spPr>
          <a:xfrm>
            <a:off x="504000" y="2142720"/>
            <a:ext cx="8228880" cy="397692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pPr>
              <a:lnSpc>
                <a:spcPct val="100000"/>
              </a:lnSpc>
              <a:buSzPct val="45000"/>
              <a:buFont typeface="StarSymbol"/>
              <a:buChar char="l"/>
            </a:pPr>
            <a:r>
              <a:rPr lang="fr-FR" sz="3200" dirty="0">
                <a:latin typeface="Gill Sans MT"/>
              </a:rPr>
              <a:t>Questionnaire évalué à partir d'une vidéo et d'un document complémentaire,</a:t>
            </a:r>
            <a:endParaRPr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Shape 1"/>
          <p:cNvSpPr txBox="1"/>
          <p:nvPr/>
        </p:nvSpPr>
        <p:spPr>
          <a:xfrm>
            <a:off x="1432440" y="360000"/>
            <a:ext cx="7405920" cy="14716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fr-FR" sz="2800" u="sng" dirty="0">
                <a:solidFill>
                  <a:srgbClr val="009933"/>
                </a:solidFill>
                <a:latin typeface="Arial Black"/>
              </a:rPr>
              <a:t>B. Analyse de la fable « le corbeau et le renard »</a:t>
            </a:r>
            <a:endParaRPr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texte 4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8880" cy="4539124"/>
          </a:xfrm>
        </p:spPr>
        <p:txBody>
          <a:bodyPr/>
          <a:lstStyle/>
          <a:p>
            <a:endParaRPr lang="fr-FR" dirty="0"/>
          </a:p>
          <a:p>
            <a:r>
              <a:rPr lang="fr-FR" b="1" dirty="0"/>
              <a:t> </a:t>
            </a:r>
            <a:endParaRPr lang="fr-FR" dirty="0"/>
          </a:p>
          <a:p>
            <a:pPr>
              <a:buFont typeface="Arial" pitchFamily="34" charset="0"/>
              <a:buChar char="•"/>
            </a:pPr>
            <a:r>
              <a:rPr lang="fr-FR" sz="3200" dirty="0" smtClean="0"/>
              <a:t>Quelle </a:t>
            </a:r>
            <a:r>
              <a:rPr lang="fr-FR" sz="3200" dirty="0"/>
              <a:t>stratégie le renard adopte-t-il pour obtenir ce qu’il veut </a:t>
            </a:r>
            <a:r>
              <a:rPr lang="fr-FR" sz="3200" dirty="0" smtClean="0"/>
              <a:t>?</a:t>
            </a:r>
          </a:p>
          <a:p>
            <a:r>
              <a:rPr lang="fr-FR" sz="3200" dirty="0" smtClean="0"/>
              <a:t> </a:t>
            </a:r>
            <a:endParaRPr lang="fr-FR" sz="3200" dirty="0"/>
          </a:p>
          <a:p>
            <a:pPr>
              <a:buFont typeface="Arial" pitchFamily="34" charset="0"/>
              <a:buChar char="•"/>
            </a:pPr>
            <a:r>
              <a:rPr lang="fr-FR" sz="3200" dirty="0" smtClean="0"/>
              <a:t>Trouve </a:t>
            </a:r>
            <a:r>
              <a:rPr lang="fr-FR" sz="3200" dirty="0"/>
              <a:t>un adjectif pour décrire l’attitude du renard. </a:t>
            </a:r>
            <a:endParaRPr lang="fr-FR" sz="3200" dirty="0" smtClean="0"/>
          </a:p>
          <a:p>
            <a:endParaRPr lang="fr-FR" sz="3200" dirty="0"/>
          </a:p>
          <a:p>
            <a:pPr>
              <a:buFont typeface="Arial" pitchFamily="34" charset="0"/>
              <a:buChar char="•"/>
            </a:pPr>
            <a:r>
              <a:rPr lang="fr-FR" sz="3200" dirty="0" smtClean="0"/>
              <a:t>Trouve </a:t>
            </a:r>
            <a:r>
              <a:rPr lang="fr-FR" sz="3200" dirty="0"/>
              <a:t>deux adjectifs pour décrire l’attitude du corbeau. </a:t>
            </a:r>
          </a:p>
        </p:txBody>
      </p:sp>
      <p:sp>
        <p:nvSpPr>
          <p:cNvPr id="4" name="Titre 3"/>
          <p:cNvSpPr>
            <a:spLocks noGrp="1"/>
          </p:cNvSpPr>
          <p:nvPr>
            <p:ph type="title"/>
          </p:nvPr>
        </p:nvSpPr>
        <p:spPr>
          <a:xfrm>
            <a:off x="428596" y="360000"/>
            <a:ext cx="8409764" cy="1211612"/>
          </a:xfrm>
        </p:spPr>
        <p:txBody>
          <a:bodyPr/>
          <a:lstStyle/>
          <a:p>
            <a:r>
              <a:rPr lang="fr-FR" sz="36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a) </a:t>
            </a:r>
            <a:r>
              <a:rPr lang="fr-FR" sz="3600" u="sng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Comprendre la ruse</a:t>
            </a:r>
            <a:endParaRPr lang="fr-FR" sz="3600" u="sng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32440" y="360000"/>
            <a:ext cx="7405920" cy="997298"/>
          </a:xfrm>
        </p:spPr>
        <p:txBody>
          <a:bodyPr/>
          <a:lstStyle/>
          <a:p>
            <a:r>
              <a:rPr lang="fr-FR" sz="3600" u="sng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b) Approfondir</a:t>
            </a:r>
            <a:endParaRPr lang="fr-FR" sz="3600" u="sng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/>
          </p:nvPr>
        </p:nvSpPr>
        <p:spPr/>
        <p:txBody>
          <a:bodyPr/>
          <a:lstStyle/>
          <a:p>
            <a:pPr>
              <a:buFont typeface="Arial" pitchFamily="34" charset="0"/>
              <a:buChar char="•"/>
            </a:pPr>
            <a:r>
              <a:rPr lang="fr-FR" sz="3200" dirty="0"/>
              <a:t>Relève au moins deux indices qui montrent que la fable de la Fontaine est un poème. </a:t>
            </a:r>
            <a:endParaRPr lang="fr-FR" sz="3200" dirty="0" smtClean="0"/>
          </a:p>
          <a:p>
            <a:endParaRPr lang="fr-FR" sz="3200" dirty="0"/>
          </a:p>
          <a:p>
            <a:endParaRPr lang="fr-FR" sz="3200" dirty="0" smtClean="0"/>
          </a:p>
          <a:p>
            <a:pPr>
              <a:buFont typeface="Arial" pitchFamily="34" charset="0"/>
              <a:buChar char="•"/>
            </a:pPr>
            <a:r>
              <a:rPr lang="fr-FR" sz="3200" dirty="0"/>
              <a:t>Explique avec tes propres mots la morale de la fable de la Fontaine.  </a:t>
            </a:r>
          </a:p>
          <a:p>
            <a:r>
              <a:rPr lang="fr-FR" dirty="0"/>
              <a:t> </a:t>
            </a:r>
          </a:p>
          <a:p>
            <a:endParaRPr lang="fr-FR" dirty="0"/>
          </a:p>
          <a:p>
            <a:endParaRPr lang="fr-FR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42910" y="360000"/>
            <a:ext cx="8195450" cy="997298"/>
          </a:xfrm>
        </p:spPr>
        <p:txBody>
          <a:bodyPr/>
          <a:lstStyle/>
          <a:p>
            <a:r>
              <a:rPr lang="fr-FR" sz="3600" b="1" u="sng" dirty="0" smtClean="0">
                <a:solidFill>
                  <a:srgbClr val="7030A0"/>
                </a:solidFill>
              </a:rPr>
              <a:t>c) Compléter le texte à trous suivant</a:t>
            </a:r>
            <a:endParaRPr lang="fr-FR" sz="3600" b="1" u="sng" dirty="0">
              <a:solidFill>
                <a:srgbClr val="7030A0"/>
              </a:solidFill>
            </a:endParaRPr>
          </a:p>
        </p:txBody>
      </p:sp>
      <p:sp>
        <p:nvSpPr>
          <p:cNvPr id="3" name="Espace réservé du texte 2"/>
          <p:cNvSpPr>
            <a:spLocks noGrp="1"/>
          </p:cNvSpPr>
          <p:nvPr>
            <p:ph type="body"/>
          </p:nvPr>
        </p:nvSpPr>
        <p:spPr>
          <a:xfrm>
            <a:off x="357158" y="1643050"/>
            <a:ext cx="8228880" cy="4753438"/>
          </a:xfrm>
        </p:spPr>
        <p:txBody>
          <a:bodyPr/>
          <a:lstStyle/>
          <a:p>
            <a:r>
              <a:rPr lang="fr-FR" sz="2800" i="1" dirty="0" smtClean="0"/>
              <a:t>La Fontaine – récit – Esope – vivante – poème – Antiquité – morale </a:t>
            </a:r>
            <a:endParaRPr lang="fr-FR" sz="2800" dirty="0" smtClean="0"/>
          </a:p>
          <a:p>
            <a:r>
              <a:rPr lang="fr-FR" sz="2800" dirty="0" smtClean="0"/>
              <a:t> </a:t>
            </a:r>
          </a:p>
          <a:p>
            <a:pPr algn="just"/>
            <a:r>
              <a:rPr lang="fr-FR" sz="2800" dirty="0" smtClean="0"/>
              <a:t>Une fable est un ……………………… qui illustre une  ………………….. </a:t>
            </a:r>
          </a:p>
          <a:p>
            <a:pPr algn="just"/>
            <a:r>
              <a:rPr lang="fr-FR" sz="2800" dirty="0" smtClean="0"/>
              <a:t>Elle </a:t>
            </a:r>
            <a:r>
              <a:rPr lang="fr-FR" sz="2800" dirty="0"/>
              <a:t>a souvent la forme d’un……………………….. C’est un genre connu depuis l’……………………………………… </a:t>
            </a:r>
          </a:p>
          <a:p>
            <a:pPr algn="just"/>
            <a:r>
              <a:rPr lang="fr-FR" sz="2800" dirty="0"/>
              <a:t>……………………………………………. prend la fable d’…………………. pour modèle et la réécrit en la rendant ……………………..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CustomShape 1"/>
          <p:cNvSpPr/>
          <p:nvPr/>
        </p:nvSpPr>
        <p:spPr>
          <a:xfrm>
            <a:off x="1432440" y="360000"/>
            <a:ext cx="7405920" cy="147132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r>
              <a:rPr lang="fr-FR" sz="2800" u="sng" dirty="0" smtClean="0">
                <a:solidFill>
                  <a:srgbClr val="009933"/>
                </a:solidFill>
                <a:latin typeface="Arial Black"/>
              </a:rPr>
              <a:t>C. LA STRUCTURE NARRATIVE DE LA FABLE</a:t>
            </a:r>
            <a:endParaRPr/>
          </a:p>
        </p:txBody>
      </p:sp>
      <p:sp>
        <p:nvSpPr>
          <p:cNvPr id="89" name="CustomShape 2"/>
          <p:cNvSpPr/>
          <p:nvPr/>
        </p:nvSpPr>
        <p:spPr>
          <a:xfrm>
            <a:off x="504000" y="2142720"/>
            <a:ext cx="8228880" cy="397692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pPr>
              <a:lnSpc>
                <a:spcPct val="100000"/>
              </a:lnSpc>
              <a:buSzPct val="45000"/>
              <a:buFont typeface="StarSymbol"/>
              <a:buChar char="l"/>
            </a:pPr>
            <a:r>
              <a:rPr lang="fr-FR" sz="3200" dirty="0" smtClean="0">
                <a:latin typeface="Gill Sans MT"/>
              </a:rPr>
              <a:t>Voir photocopie.</a:t>
            </a:r>
            <a:endParaRPr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CustomShape 1"/>
          <p:cNvSpPr/>
          <p:nvPr/>
        </p:nvSpPr>
        <p:spPr>
          <a:xfrm>
            <a:off x="1432440" y="360000"/>
            <a:ext cx="7405920" cy="147132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r>
              <a:rPr lang="fr-FR" sz="2800" u="sng" dirty="0" smtClean="0">
                <a:solidFill>
                  <a:srgbClr val="009933"/>
                </a:solidFill>
                <a:latin typeface="Arial Black"/>
              </a:rPr>
              <a:t>D. COMMENT RECONNAITRE UNE FABLE?</a:t>
            </a:r>
            <a:endParaRPr/>
          </a:p>
        </p:txBody>
      </p:sp>
      <p:sp>
        <p:nvSpPr>
          <p:cNvPr id="89" name="CustomShape 2"/>
          <p:cNvSpPr/>
          <p:nvPr/>
        </p:nvSpPr>
        <p:spPr>
          <a:xfrm>
            <a:off x="504000" y="2142720"/>
            <a:ext cx="8228880" cy="397692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pPr>
              <a:lnSpc>
                <a:spcPct val="100000"/>
              </a:lnSpc>
              <a:buSzPct val="45000"/>
              <a:buFont typeface="StarSymbol"/>
              <a:buChar char="l"/>
            </a:pPr>
            <a:endParaRPr/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214282" y="2500306"/>
            <a:ext cx="8358246" cy="3323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4000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Maiandra GD" pitchFamily="34" charset="0"/>
                <a:ea typeface="Calibri" pitchFamily="34" charset="0"/>
                <a:cs typeface="Times New Roman" pitchFamily="18" charset="0"/>
              </a:rPr>
              <a:t>Faisons le point. Ce bilan te permettra de commencer à compléter la fiche mémo !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fr-FR" b="1" u="sng" dirty="0">
              <a:latin typeface="Maiandra GD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1" i="0" u="sng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Maiandra GD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fr-FR" b="1" u="sng" dirty="0">
              <a:latin typeface="Maiandra GD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1" i="0" u="sng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Maiandra GD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166</Words>
  <PresentationFormat>Affichage à l'écran (4:3)</PresentationFormat>
  <Paragraphs>32</Paragraphs>
  <Slides>8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2</vt:i4>
      </vt:variant>
      <vt:variant>
        <vt:lpstr>Titres des diapositives</vt:lpstr>
      </vt:variant>
      <vt:variant>
        <vt:i4>8</vt:i4>
      </vt:variant>
    </vt:vector>
  </HeadingPairs>
  <TitlesOfParts>
    <vt:vector size="10" baseType="lpstr">
      <vt:lpstr>Office Theme</vt:lpstr>
      <vt:lpstr>Office Theme</vt:lpstr>
      <vt:lpstr>Diapositive 1</vt:lpstr>
      <vt:lpstr>Diapositive 2</vt:lpstr>
      <vt:lpstr>Diapositive 3</vt:lpstr>
      <vt:lpstr>a) Comprendre la ruse</vt:lpstr>
      <vt:lpstr>b) Approfondir</vt:lpstr>
      <vt:lpstr>c) Compléter le texte à trous suivant</vt:lpstr>
      <vt:lpstr>Diapositive 7</vt:lpstr>
      <vt:lpstr>Diapositive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cp:lastModifiedBy>Aurélie</cp:lastModifiedBy>
  <cp:revision>6</cp:revision>
  <dcterms:modified xsi:type="dcterms:W3CDTF">2022-12-28T10:20:31Z</dcterms:modified>
</cp:coreProperties>
</file>